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96" r:id="rId5"/>
    <p:sldId id="297" r:id="rId6"/>
    <p:sldId id="279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M Sans" pitchFamily="2" charset="77"/>
      <p:regular r:id="rId13"/>
      <p:bold r:id="rId14"/>
      <p:italic r:id="rId15"/>
      <p:boldItalic r:id="rId16"/>
    </p:embeddedFont>
    <p:embeddedFont>
      <p:font typeface="More Sugar Thin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40" autoAdjust="0"/>
  </p:normalViewPr>
  <p:slideViewPr>
    <p:cSldViewPr>
      <p:cViewPr varScale="1">
        <p:scale>
          <a:sx n="74" d="100"/>
          <a:sy n="74" d="100"/>
        </p:scale>
        <p:origin x="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DE768-EB8D-410D-933C-0D00DE59FC36}" type="datetimeFigureOut">
              <a:rPr lang="en-US" smtClean="0"/>
              <a:t>9/30/23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8D229-A5C9-423A-A1A5-91298F94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domain/9657" TargetMode="External"/><Relationship Id="rId7" Type="http://schemas.openxmlformats.org/officeDocument/2006/relationships/hyperlink" Target="https://www.pngarts.com/explore/41033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pngall.com/basketball-png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8133" y="2068144"/>
            <a:ext cx="2996191" cy="61886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777941" y="850049"/>
            <a:ext cx="8366058" cy="1145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8850" dirty="0">
                <a:solidFill>
                  <a:srgbClr val="FFFFFF"/>
                </a:solidFill>
                <a:latin typeface="More Sugar Thin"/>
              </a:rPr>
              <a:t>Boys Basketball</a:t>
            </a:r>
            <a:endParaRPr lang="en-US" dirty="0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2081C3E1-F02D-29A9-1550-9B4874816AF0}"/>
              </a:ext>
            </a:extLst>
          </p:cNvPr>
          <p:cNvSpPr txBox="1"/>
          <p:nvPr/>
        </p:nvSpPr>
        <p:spPr>
          <a:xfrm>
            <a:off x="1958836" y="2867162"/>
            <a:ext cx="14370327" cy="5191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11"/>
              </a:lnSpc>
            </a:pPr>
            <a:r>
              <a:rPr lang="en-US" sz="4850" dirty="0">
                <a:solidFill>
                  <a:srgbClr val="FFFFFF"/>
                </a:solidFill>
                <a:highlight>
                  <a:srgbClr val="FF0000"/>
                </a:highlight>
                <a:latin typeface="DM Sans"/>
              </a:rPr>
              <a:t>Boys Basketball tryouts are on:</a:t>
            </a:r>
            <a:endParaRPr lang="en-US" dirty="0">
              <a:solidFill>
                <a:srgbClr val="000000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  <a:p>
            <a:pPr algn="ctr">
              <a:lnSpc>
                <a:spcPts val="6811"/>
              </a:lnSpc>
            </a:pPr>
            <a:r>
              <a:rPr lang="en-US" sz="4850" dirty="0">
                <a:solidFill>
                  <a:srgbClr val="FFFFFF"/>
                </a:solidFill>
                <a:highlight>
                  <a:srgbClr val="FF0000"/>
                </a:highlight>
                <a:latin typeface="DM Sans"/>
              </a:rPr>
              <a:t>Monday, October 16th &amp; Wednesday October 18th from 8:20 am-9:20 am in the gym. </a:t>
            </a:r>
            <a:endParaRPr lang="en-US" sz="1100" dirty="0">
              <a:solidFill>
                <a:srgbClr val="FFFFFF"/>
              </a:solidFill>
              <a:highlight>
                <a:srgbClr val="FF0000"/>
              </a:highlight>
              <a:latin typeface="DM Sans"/>
            </a:endParaRPr>
          </a:p>
          <a:p>
            <a:pPr algn="ctr">
              <a:lnSpc>
                <a:spcPts val="6811"/>
              </a:lnSpc>
            </a:pPr>
            <a:r>
              <a:rPr lang="en-US" sz="4850" dirty="0">
                <a:solidFill>
                  <a:srgbClr val="FFFFFF"/>
                </a:solidFill>
                <a:highlight>
                  <a:srgbClr val="FF0000"/>
                </a:highlight>
                <a:latin typeface="DM Sans"/>
              </a:rPr>
              <a:t>ALL sports paperwork must be turned in BEFORE trying out. </a:t>
            </a:r>
          </a:p>
          <a:p>
            <a:pPr algn="ctr">
              <a:lnSpc>
                <a:spcPts val="6811"/>
              </a:lnSpc>
            </a:pPr>
            <a:r>
              <a:rPr lang="en-US" sz="4850" dirty="0">
                <a:solidFill>
                  <a:srgbClr val="FFFFFF"/>
                </a:solidFill>
                <a:highlight>
                  <a:srgbClr val="FF0000"/>
                </a:highlight>
                <a:latin typeface="DM Sans"/>
              </a:rPr>
              <a:t>See Coach I in C-1 to sign up.</a:t>
            </a:r>
          </a:p>
        </p:txBody>
      </p:sp>
      <p:pic>
        <p:nvPicPr>
          <p:cNvPr id="7" name="Picture 6" descr="Free vector graphic: Basketball, Orange, Rubber, Sphere - Free Image on ...">
            <a:extLst>
              <a:ext uri="{FF2B5EF4-FFF2-40B4-BE49-F238E27FC236}">
                <a16:creationId xmlns:a16="http://schemas.microsoft.com/office/drawing/2014/main" id="{228387FB-2743-5E02-D539-DB8AE6F1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791" y="7039047"/>
            <a:ext cx="2743200" cy="27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1945829"/>
            <a:ext cx="2996191" cy="61886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38200" y="832144"/>
            <a:ext cx="10439400" cy="1145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8850" dirty="0">
                <a:solidFill>
                  <a:srgbClr val="FFFFFF"/>
                </a:solidFill>
                <a:latin typeface="More Sugar Thin"/>
              </a:rPr>
              <a:t>Girls Basketball</a:t>
            </a:r>
            <a:endParaRPr lang="en-US" dirty="0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2081C3E1-F02D-29A9-1550-9B4874816AF0}"/>
              </a:ext>
            </a:extLst>
          </p:cNvPr>
          <p:cNvSpPr txBox="1"/>
          <p:nvPr/>
        </p:nvSpPr>
        <p:spPr>
          <a:xfrm>
            <a:off x="1958836" y="3149237"/>
            <a:ext cx="14370327" cy="5191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11"/>
              </a:lnSpc>
            </a:pPr>
            <a:r>
              <a:rPr lang="en-US" sz="4850" dirty="0">
                <a:solidFill>
                  <a:srgbClr val="FFFFFF"/>
                </a:solidFill>
                <a:highlight>
                  <a:srgbClr val="FF0000"/>
                </a:highlight>
                <a:latin typeface="DM Sans"/>
              </a:rPr>
              <a:t>Girls tryouts will start on October 17th through October 23rd at 8:30 am in the gym. Please wear shorts, shirts, and tennis shoes.</a:t>
            </a:r>
          </a:p>
          <a:p>
            <a:pPr algn="ctr">
              <a:lnSpc>
                <a:spcPts val="6811"/>
              </a:lnSpc>
            </a:pPr>
            <a:r>
              <a:rPr lang="en-US" sz="4850" dirty="0">
                <a:solidFill>
                  <a:srgbClr val="FFFFFF"/>
                </a:solidFill>
                <a:highlight>
                  <a:srgbClr val="FF0000"/>
                </a:highlight>
                <a:latin typeface="DM Sans"/>
              </a:rPr>
              <a:t>Al sports </a:t>
            </a:r>
            <a:r>
              <a:rPr lang="en-US" sz="4850" dirty="0" err="1">
                <a:solidFill>
                  <a:srgbClr val="FFFFFF"/>
                </a:solidFill>
                <a:highlight>
                  <a:srgbClr val="FF0000"/>
                </a:highlight>
                <a:latin typeface="DM Sans"/>
              </a:rPr>
              <a:t>paperword</a:t>
            </a:r>
            <a:r>
              <a:rPr lang="en-US" sz="4850" dirty="0">
                <a:solidFill>
                  <a:srgbClr val="FFFFFF"/>
                </a:solidFill>
                <a:highlight>
                  <a:srgbClr val="FF0000"/>
                </a:highlight>
                <a:latin typeface="DM Sans"/>
              </a:rPr>
              <a:t> must be turned in BEFORE tryouts start.</a:t>
            </a:r>
          </a:p>
          <a:p>
            <a:pPr algn="ctr">
              <a:lnSpc>
                <a:spcPts val="6811"/>
              </a:lnSpc>
            </a:pPr>
            <a:r>
              <a:rPr lang="en-US" sz="4850" dirty="0">
                <a:solidFill>
                  <a:srgbClr val="FFFFFF"/>
                </a:solidFill>
                <a:highlight>
                  <a:srgbClr val="FF0000"/>
                </a:highlight>
                <a:latin typeface="DM Sans"/>
              </a:rPr>
              <a:t>See Coach McClendon to sign up.</a:t>
            </a:r>
          </a:p>
        </p:txBody>
      </p:sp>
      <p:pic>
        <p:nvPicPr>
          <p:cNvPr id="7" name="Picture 6" descr="Free vector graphic: Basketball, Orange, Rubber, Sphere - Free Image on ...">
            <a:extLst>
              <a:ext uri="{FF2B5EF4-FFF2-40B4-BE49-F238E27FC236}">
                <a16:creationId xmlns:a16="http://schemas.microsoft.com/office/drawing/2014/main" id="{228387FB-2743-5E02-D539-DB8AE6F1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791" y="7039047"/>
            <a:ext cx="2743200" cy="27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3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3533" y="2010039"/>
            <a:ext cx="2996191" cy="61886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419600" y="889714"/>
            <a:ext cx="891540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8854" dirty="0">
                <a:solidFill>
                  <a:srgbClr val="FFFFFF"/>
                </a:solidFill>
                <a:latin typeface="More Sugar Thin"/>
              </a:rPr>
              <a:t>Sports Paperwork</a:t>
            </a: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05AA59FF-1B47-878A-209A-3C29C32025D5}"/>
              </a:ext>
            </a:extLst>
          </p:cNvPr>
          <p:cNvSpPr txBox="1"/>
          <p:nvPr/>
        </p:nvSpPr>
        <p:spPr>
          <a:xfrm>
            <a:off x="1124715" y="2628900"/>
            <a:ext cx="11448283" cy="5192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11"/>
              </a:lnSpc>
            </a:pPr>
            <a:r>
              <a:rPr lang="en-US" sz="4865" dirty="0">
                <a:solidFill>
                  <a:srgbClr val="FFFFFF"/>
                </a:solidFill>
                <a:latin typeface="DM Sans"/>
              </a:rPr>
              <a:t>If you would like to participate in a sport, you need to have a completed 23-24 school physical/participation form and student activity insurance turned in PRIOR to participating. Forms can be found </a:t>
            </a:r>
            <a:r>
              <a:rPr lang="en-US" sz="4865" dirty="0">
                <a:solidFill>
                  <a:srgbClr val="FFFFFF"/>
                </a:solidFill>
                <a:latin typeface="DM Sans"/>
                <a:hlinkClick r:id="rId3"/>
              </a:rPr>
              <a:t>here</a:t>
            </a:r>
            <a:r>
              <a:rPr lang="en-US" sz="4865" dirty="0">
                <a:solidFill>
                  <a:srgbClr val="FFFFFF"/>
                </a:solidFill>
                <a:latin typeface="DM Sans"/>
              </a:rPr>
              <a:t> on the PCSB website.  </a:t>
            </a:r>
          </a:p>
        </p:txBody>
      </p:sp>
      <p:pic>
        <p:nvPicPr>
          <p:cNvPr id="6" name="Picture 5" descr="A basketball going into a hoop&#10;&#10;Description automatically generated">
            <a:extLst>
              <a:ext uri="{FF2B5EF4-FFF2-40B4-BE49-F238E27FC236}">
                <a16:creationId xmlns:a16="http://schemas.microsoft.com/office/drawing/2014/main" id="{1A304E66-EE9B-4F7C-92C1-C1F542667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56131">
            <a:off x="13049809" y="5233164"/>
            <a:ext cx="4142240" cy="3794768"/>
          </a:xfrm>
          <a:prstGeom prst="rect">
            <a:avLst/>
          </a:prstGeom>
        </p:spPr>
      </p:pic>
      <p:pic>
        <p:nvPicPr>
          <p:cNvPr id="9" name="Picture 8" descr="A football with white stripes&#10;&#10;Description automatically generated">
            <a:extLst>
              <a:ext uri="{FF2B5EF4-FFF2-40B4-BE49-F238E27FC236}">
                <a16:creationId xmlns:a16="http://schemas.microsoft.com/office/drawing/2014/main" id="{6EE85F77-B40B-3C9B-5FBB-9B1324918F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420600" y="222504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B19F39262252439C47E9A7D398B1AB" ma:contentTypeVersion="3" ma:contentTypeDescription="Create a new document." ma:contentTypeScope="" ma:versionID="4f9f0a3c78eed57a6fe60fe625ca99df">
  <xsd:schema xmlns:xsd="http://www.w3.org/2001/XMLSchema" xmlns:xs="http://www.w3.org/2001/XMLSchema" xmlns:p="http://schemas.microsoft.com/office/2006/metadata/properties" xmlns:ns2="8341d7ce-a59b-413f-a72a-25fd78b66dc6" targetNamespace="http://schemas.microsoft.com/office/2006/metadata/properties" ma:root="true" ma:fieldsID="f793dbd267fad45b61e5e9666a8a60f2" ns2:_="">
    <xsd:import namespace="8341d7ce-a59b-413f-a72a-25fd78b66d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1d7ce-a59b-413f-a72a-25fd78b66d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3D349-21AC-4107-985D-1684A99718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32C1A7-80E4-4263-A5C0-A3FFF1089685}">
  <ds:schemaRefs>
    <ds:schemaRef ds:uri="http://schemas.microsoft.com/office/2006/documentManagement/types"/>
    <ds:schemaRef ds:uri="8341d7ce-a59b-413f-a72a-25fd78b66dc6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48050E-B6C1-41ED-9D0A-B50C6A14E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41d7ce-a59b-413f-a72a-25fd78b66d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135</Words>
  <Application>Microsoft Macintosh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More Sugar Thin</vt:lpstr>
      <vt:lpstr>DM Sans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White Doodle Brainstorm Presentation </dc:title>
  <cp:lastModifiedBy>Cornelius Ninamarie</cp:lastModifiedBy>
  <cp:revision>49</cp:revision>
  <dcterms:created xsi:type="dcterms:W3CDTF">2006-08-16T00:00:00Z</dcterms:created>
  <dcterms:modified xsi:type="dcterms:W3CDTF">2023-09-30T22:19:06Z</dcterms:modified>
  <dc:identifier>DAFvH3RC3-Y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0x010100DEB19F39262252439C47E9A7D398B1AB</vt:lpwstr>
  </property>
</Properties>
</file>